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0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D190-CD92-F849-9C29-A8D698500788}" type="datetimeFigureOut">
              <a:rPr lang="en-US" smtClean="0"/>
              <a:t>12/2/14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ADA7D-EAF0-D043-B8DB-CD1C1FF1A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039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D190-CD92-F849-9C29-A8D698500788}" type="datetimeFigureOut">
              <a:rPr lang="en-US" smtClean="0"/>
              <a:t>12/2/14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ADA7D-EAF0-D043-B8DB-CD1C1FF1A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478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D190-CD92-F849-9C29-A8D698500788}" type="datetimeFigureOut">
              <a:rPr lang="en-US" smtClean="0"/>
              <a:t>12/2/14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ADA7D-EAF0-D043-B8DB-CD1C1FF1A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341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D190-CD92-F849-9C29-A8D698500788}" type="datetimeFigureOut">
              <a:rPr lang="en-US" smtClean="0"/>
              <a:t>12/2/14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ADA7D-EAF0-D043-B8DB-CD1C1FF1A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38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D190-CD92-F849-9C29-A8D698500788}" type="datetimeFigureOut">
              <a:rPr lang="en-US" smtClean="0"/>
              <a:t>12/2/14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ADA7D-EAF0-D043-B8DB-CD1C1FF1A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158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D190-CD92-F849-9C29-A8D698500788}" type="datetimeFigureOut">
              <a:rPr lang="en-US" smtClean="0"/>
              <a:t>12/2/14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ADA7D-EAF0-D043-B8DB-CD1C1FF1A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17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D190-CD92-F849-9C29-A8D698500788}" type="datetimeFigureOut">
              <a:rPr lang="en-US" smtClean="0"/>
              <a:t>12/2/14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ADA7D-EAF0-D043-B8DB-CD1C1FF1A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357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D190-CD92-F849-9C29-A8D698500788}" type="datetimeFigureOut">
              <a:rPr lang="en-US" smtClean="0"/>
              <a:t>12/2/14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ADA7D-EAF0-D043-B8DB-CD1C1FF1A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274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D190-CD92-F849-9C29-A8D698500788}" type="datetimeFigureOut">
              <a:rPr lang="en-US" smtClean="0"/>
              <a:t>12/2/14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ADA7D-EAF0-D043-B8DB-CD1C1FF1A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710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D190-CD92-F849-9C29-A8D698500788}" type="datetimeFigureOut">
              <a:rPr lang="en-US" smtClean="0"/>
              <a:t>12/2/14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ADA7D-EAF0-D043-B8DB-CD1C1FF1A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085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D190-CD92-F849-9C29-A8D698500788}" type="datetimeFigureOut">
              <a:rPr lang="en-US" smtClean="0"/>
              <a:t>12/2/14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ADA7D-EAF0-D043-B8DB-CD1C1FF1A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395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7D190-CD92-F849-9C29-A8D698500788}" type="datetimeFigureOut">
              <a:rPr lang="en-US" smtClean="0"/>
              <a:t>12/2/14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ADA7D-EAF0-D043-B8DB-CD1C1FF1A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79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813504" y="976681"/>
            <a:ext cx="1270043" cy="473180"/>
          </a:xfrm>
          <a:prstGeom prst="roundRect">
            <a:avLst/>
          </a:prstGeom>
          <a:noFill/>
          <a:ln w="28575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Tokenizer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671746" y="979657"/>
            <a:ext cx="1270043" cy="473180"/>
          </a:xfrm>
          <a:prstGeom prst="roundRect">
            <a:avLst/>
          </a:prstGeom>
          <a:noFill/>
          <a:ln w="28575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HashingTF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551908" y="883019"/>
            <a:ext cx="1478735" cy="656985"/>
          </a:xfrm>
          <a:prstGeom prst="roundRect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Logistic Regression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4232962" y="1113654"/>
            <a:ext cx="286383" cy="21168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6128558" y="1113654"/>
            <a:ext cx="286383" cy="21168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2078876" y="1880182"/>
            <a:ext cx="722182" cy="1225354"/>
            <a:chOff x="697280" y="3318488"/>
            <a:chExt cx="722182" cy="1225354"/>
          </a:xfrm>
        </p:grpSpPr>
        <p:sp>
          <p:nvSpPr>
            <p:cNvPr id="26" name="Can 25"/>
            <p:cNvSpPr/>
            <p:nvPr/>
          </p:nvSpPr>
          <p:spPr>
            <a:xfrm>
              <a:off x="846696" y="3318488"/>
              <a:ext cx="423348" cy="460728"/>
            </a:xfrm>
            <a:prstGeom prst="can">
              <a:avLst/>
            </a:prstGeom>
            <a:solidFill>
              <a:schemeClr val="tx1">
                <a:lumMod val="75000"/>
                <a:lumOff val="25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97280" y="3897511"/>
              <a:ext cx="7221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Raw text</a:t>
              </a:r>
              <a:endParaRPr lang="en-US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859424" y="1880633"/>
            <a:ext cx="812326" cy="948355"/>
            <a:chOff x="644489" y="3318488"/>
            <a:chExt cx="812326" cy="948355"/>
          </a:xfrm>
        </p:grpSpPr>
        <p:sp>
          <p:nvSpPr>
            <p:cNvPr id="29" name="Can 28"/>
            <p:cNvSpPr/>
            <p:nvPr/>
          </p:nvSpPr>
          <p:spPr>
            <a:xfrm>
              <a:off x="846696" y="3318488"/>
              <a:ext cx="423348" cy="460728"/>
            </a:xfrm>
            <a:prstGeom prst="can">
              <a:avLst/>
            </a:prstGeom>
            <a:solidFill>
              <a:schemeClr val="tx1">
                <a:lumMod val="75000"/>
                <a:lumOff val="25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44489" y="3897511"/>
              <a:ext cx="8123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Words</a:t>
              </a:r>
              <a:endParaRPr lang="en-US" dirty="0"/>
            </a:p>
          </p:txBody>
        </p:sp>
      </p:grpSp>
      <p:sp>
        <p:nvSpPr>
          <p:cNvPr id="31" name="Right Arrow 30"/>
          <p:cNvSpPr/>
          <p:nvPr/>
        </p:nvSpPr>
        <p:spPr>
          <a:xfrm>
            <a:off x="3124793" y="2019860"/>
            <a:ext cx="448250" cy="211686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/>
          <p:cNvGrpSpPr/>
          <p:nvPr/>
        </p:nvGrpSpPr>
        <p:grpSpPr>
          <a:xfrm>
            <a:off x="5630509" y="1872412"/>
            <a:ext cx="1080291" cy="1225354"/>
            <a:chOff x="519978" y="3318488"/>
            <a:chExt cx="1080291" cy="1225354"/>
          </a:xfrm>
        </p:grpSpPr>
        <p:sp>
          <p:nvSpPr>
            <p:cNvPr id="33" name="Can 32"/>
            <p:cNvSpPr/>
            <p:nvPr/>
          </p:nvSpPr>
          <p:spPr>
            <a:xfrm>
              <a:off x="846696" y="3318488"/>
              <a:ext cx="423348" cy="460728"/>
            </a:xfrm>
            <a:prstGeom prst="can">
              <a:avLst/>
            </a:prstGeom>
            <a:solidFill>
              <a:schemeClr val="tx1">
                <a:lumMod val="75000"/>
                <a:lumOff val="25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19978" y="3897511"/>
              <a:ext cx="108029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Feature vectors</a:t>
              </a:r>
              <a:endParaRPr lang="en-US" dirty="0"/>
            </a:p>
          </p:txBody>
        </p:sp>
      </p:grpSp>
      <p:sp>
        <p:nvSpPr>
          <p:cNvPr id="35" name="Right Arrow 34"/>
          <p:cNvSpPr/>
          <p:nvPr/>
        </p:nvSpPr>
        <p:spPr>
          <a:xfrm>
            <a:off x="5020389" y="2011639"/>
            <a:ext cx="448250" cy="211686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Arrow 38"/>
          <p:cNvSpPr/>
          <p:nvPr/>
        </p:nvSpPr>
        <p:spPr>
          <a:xfrm>
            <a:off x="6878635" y="2019860"/>
            <a:ext cx="448250" cy="211686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510508" y="870566"/>
            <a:ext cx="12884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Pipeline</a:t>
            </a:r>
          </a:p>
          <a:p>
            <a:r>
              <a:rPr lang="en-US" i="1" dirty="0" smtClean="0"/>
              <a:t>(Estimator)</a:t>
            </a:r>
            <a:endParaRPr lang="en-US" i="1" dirty="0"/>
          </a:p>
        </p:txBody>
      </p:sp>
      <p:sp>
        <p:nvSpPr>
          <p:cNvPr id="47" name="TextBox 46"/>
          <p:cNvSpPr txBox="1"/>
          <p:nvPr/>
        </p:nvSpPr>
        <p:spPr>
          <a:xfrm>
            <a:off x="437222" y="2286901"/>
            <a:ext cx="1374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/>
              <a:t>Pipeline.fit</a:t>
            </a:r>
            <a:r>
              <a:rPr lang="en-US" i="1" dirty="0" smtClean="0"/>
              <a:t>()</a:t>
            </a:r>
            <a:endParaRPr lang="en-US" i="1" dirty="0"/>
          </a:p>
        </p:txBody>
      </p:sp>
      <p:sp>
        <p:nvSpPr>
          <p:cNvPr id="22" name="Rounded Rectangle 21"/>
          <p:cNvSpPr/>
          <p:nvPr/>
        </p:nvSpPr>
        <p:spPr>
          <a:xfrm>
            <a:off x="7443675" y="1681925"/>
            <a:ext cx="1478735" cy="1034538"/>
          </a:xfrm>
          <a:prstGeom prst="roundRect">
            <a:avLst/>
          </a:prstGeom>
          <a:noFill/>
          <a:ln w="28575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Logistic </a:t>
            </a:r>
            <a:r>
              <a:rPr lang="en-US" b="1" dirty="0" smtClean="0">
                <a:solidFill>
                  <a:srgbClr val="000000"/>
                </a:solidFill>
              </a:rPr>
              <a:t>Regression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smtClean="0">
                <a:solidFill>
                  <a:srgbClr val="000000"/>
                </a:solidFill>
              </a:rPr>
              <a:t>Model</a:t>
            </a:r>
            <a:endParaRPr lang="en-US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375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2318940" y="1911036"/>
            <a:ext cx="722182" cy="1225354"/>
            <a:chOff x="697280" y="3318488"/>
            <a:chExt cx="722182" cy="1225354"/>
          </a:xfrm>
        </p:grpSpPr>
        <p:sp>
          <p:nvSpPr>
            <p:cNvPr id="10" name="Can 9"/>
            <p:cNvSpPr/>
            <p:nvPr/>
          </p:nvSpPr>
          <p:spPr>
            <a:xfrm>
              <a:off x="846696" y="3318488"/>
              <a:ext cx="423348" cy="460728"/>
            </a:xfrm>
            <a:prstGeom prst="can">
              <a:avLst/>
            </a:prstGeom>
            <a:solidFill>
              <a:schemeClr val="tx1">
                <a:lumMod val="75000"/>
                <a:lumOff val="25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97280" y="3897511"/>
              <a:ext cx="7221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Raw text</a:t>
              </a:r>
              <a:endParaRPr lang="en-US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099488" y="1911487"/>
            <a:ext cx="812326" cy="948355"/>
            <a:chOff x="644489" y="3318488"/>
            <a:chExt cx="812326" cy="948355"/>
          </a:xfrm>
        </p:grpSpPr>
        <p:sp>
          <p:nvSpPr>
            <p:cNvPr id="14" name="Can 13"/>
            <p:cNvSpPr/>
            <p:nvPr/>
          </p:nvSpPr>
          <p:spPr>
            <a:xfrm>
              <a:off x="846696" y="3318488"/>
              <a:ext cx="423348" cy="460728"/>
            </a:xfrm>
            <a:prstGeom prst="can">
              <a:avLst/>
            </a:prstGeom>
            <a:solidFill>
              <a:schemeClr val="tx1">
                <a:lumMod val="75000"/>
                <a:lumOff val="25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44489" y="3897511"/>
              <a:ext cx="8123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Words</a:t>
              </a:r>
              <a:endParaRPr lang="en-US" dirty="0"/>
            </a:p>
          </p:txBody>
        </p:sp>
      </p:grpSp>
      <p:sp>
        <p:nvSpPr>
          <p:cNvPr id="16" name="Right Arrow 15"/>
          <p:cNvSpPr/>
          <p:nvPr/>
        </p:nvSpPr>
        <p:spPr>
          <a:xfrm>
            <a:off x="3364857" y="2050714"/>
            <a:ext cx="448250" cy="211686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5870573" y="1903266"/>
            <a:ext cx="1080291" cy="1225354"/>
            <a:chOff x="519978" y="3318488"/>
            <a:chExt cx="1080291" cy="1225354"/>
          </a:xfrm>
        </p:grpSpPr>
        <p:sp>
          <p:nvSpPr>
            <p:cNvPr id="18" name="Can 17"/>
            <p:cNvSpPr/>
            <p:nvPr/>
          </p:nvSpPr>
          <p:spPr>
            <a:xfrm>
              <a:off x="846696" y="3318488"/>
              <a:ext cx="423348" cy="460728"/>
            </a:xfrm>
            <a:prstGeom prst="can">
              <a:avLst/>
            </a:prstGeom>
            <a:solidFill>
              <a:schemeClr val="tx1">
                <a:lumMod val="75000"/>
                <a:lumOff val="25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19978" y="3897511"/>
              <a:ext cx="108029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Feature vectors</a:t>
              </a:r>
              <a:endParaRPr lang="en-US" dirty="0"/>
            </a:p>
          </p:txBody>
        </p:sp>
      </p:grpSp>
      <p:sp>
        <p:nvSpPr>
          <p:cNvPr id="20" name="Right Arrow 19"/>
          <p:cNvSpPr/>
          <p:nvPr/>
        </p:nvSpPr>
        <p:spPr>
          <a:xfrm>
            <a:off x="5260453" y="2042493"/>
            <a:ext cx="448250" cy="211686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7766165" y="1911487"/>
            <a:ext cx="1242161" cy="948355"/>
            <a:chOff x="445265" y="3318488"/>
            <a:chExt cx="1242161" cy="948355"/>
          </a:xfrm>
        </p:grpSpPr>
        <p:sp>
          <p:nvSpPr>
            <p:cNvPr id="22" name="Can 21"/>
            <p:cNvSpPr/>
            <p:nvPr/>
          </p:nvSpPr>
          <p:spPr>
            <a:xfrm>
              <a:off x="846696" y="3318488"/>
              <a:ext cx="423348" cy="460728"/>
            </a:xfrm>
            <a:prstGeom prst="can">
              <a:avLst/>
            </a:prstGeom>
            <a:solidFill>
              <a:schemeClr val="tx1">
                <a:lumMod val="75000"/>
                <a:lumOff val="25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45265" y="3897511"/>
              <a:ext cx="12421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Predictions</a:t>
              </a:r>
              <a:endParaRPr lang="en-US" dirty="0"/>
            </a:p>
          </p:txBody>
        </p:sp>
      </p:grpSp>
      <p:sp>
        <p:nvSpPr>
          <p:cNvPr id="24" name="Right Arrow 23"/>
          <p:cNvSpPr/>
          <p:nvPr/>
        </p:nvSpPr>
        <p:spPr>
          <a:xfrm>
            <a:off x="7230758" y="2050714"/>
            <a:ext cx="448250" cy="211686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ounded Rectangle 40"/>
          <p:cNvSpPr/>
          <p:nvPr/>
        </p:nvSpPr>
        <p:spPr>
          <a:xfrm>
            <a:off x="3016219" y="880572"/>
            <a:ext cx="1270043" cy="473180"/>
          </a:xfrm>
          <a:prstGeom prst="roundRect">
            <a:avLst/>
          </a:prstGeom>
          <a:noFill/>
          <a:ln w="28575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Tokenizer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4874461" y="883548"/>
            <a:ext cx="1270043" cy="473180"/>
          </a:xfrm>
          <a:prstGeom prst="roundRect">
            <a:avLst/>
          </a:prstGeom>
          <a:noFill/>
          <a:ln w="28575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HashingTF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6754623" y="662390"/>
            <a:ext cx="1478735" cy="919025"/>
          </a:xfrm>
          <a:prstGeom prst="roundRect">
            <a:avLst/>
          </a:prstGeom>
          <a:noFill/>
          <a:ln w="28575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Logistic Regression</a:t>
            </a:r>
          </a:p>
          <a:p>
            <a:pPr algn="ctr"/>
            <a:r>
              <a:rPr lang="en-US" b="1" dirty="0" smtClean="0">
                <a:solidFill>
                  <a:srgbClr val="000000"/>
                </a:solidFill>
              </a:rPr>
              <a:t>Model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44" name="Right Arrow 43"/>
          <p:cNvSpPr/>
          <p:nvPr/>
        </p:nvSpPr>
        <p:spPr>
          <a:xfrm>
            <a:off x="4435677" y="1017545"/>
            <a:ext cx="286383" cy="21168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ight Arrow 44"/>
          <p:cNvSpPr/>
          <p:nvPr/>
        </p:nvSpPr>
        <p:spPr>
          <a:xfrm>
            <a:off x="6331273" y="1017545"/>
            <a:ext cx="286383" cy="21168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348644" y="858655"/>
            <a:ext cx="15748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/>
              <a:t>PipelineModel</a:t>
            </a:r>
            <a:endParaRPr lang="en-US" i="1" dirty="0" smtClean="0"/>
          </a:p>
          <a:p>
            <a:r>
              <a:rPr lang="en-US" i="1" dirty="0" smtClean="0"/>
              <a:t>(Transformer)</a:t>
            </a:r>
            <a:endParaRPr lang="en-US" i="1" dirty="0"/>
          </a:p>
        </p:txBody>
      </p:sp>
      <p:sp>
        <p:nvSpPr>
          <p:cNvPr id="46" name="TextBox 45"/>
          <p:cNvSpPr txBox="1"/>
          <p:nvPr/>
        </p:nvSpPr>
        <p:spPr>
          <a:xfrm>
            <a:off x="412319" y="2167344"/>
            <a:ext cx="15748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/>
              <a:t>PipelineModel</a:t>
            </a:r>
            <a:endParaRPr lang="en-US" i="1" dirty="0" smtClean="0"/>
          </a:p>
          <a:p>
            <a:r>
              <a:rPr lang="en-US" i="1" dirty="0"/>
              <a:t> </a:t>
            </a:r>
            <a:r>
              <a:rPr lang="en-US" i="1" dirty="0" smtClean="0"/>
              <a:t> .transform()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779363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145529" y="2253833"/>
            <a:ext cx="1270043" cy="473180"/>
          </a:xfrm>
          <a:prstGeom prst="roundRect">
            <a:avLst/>
          </a:prstGeom>
          <a:noFill/>
          <a:ln w="28575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Tokenizer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003771" y="2256809"/>
            <a:ext cx="1270043" cy="473180"/>
          </a:xfrm>
          <a:prstGeom prst="roundRect">
            <a:avLst/>
          </a:prstGeom>
          <a:noFill/>
          <a:ln w="28575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HashingTF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883933" y="2160171"/>
            <a:ext cx="1478735" cy="656985"/>
          </a:xfrm>
          <a:prstGeom prst="roundRect">
            <a:avLst/>
          </a:prstGeom>
          <a:noFill/>
          <a:ln w="28575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Logistic Regression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2564987" y="2390806"/>
            <a:ext cx="286383" cy="21168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4460583" y="2390806"/>
            <a:ext cx="286383" cy="21168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896498" y="2020218"/>
            <a:ext cx="5839712" cy="955835"/>
          </a:xfrm>
          <a:prstGeom prst="roundRect">
            <a:avLst/>
          </a:prstGeom>
          <a:noFill/>
          <a:ln w="28575" cmpd="sng"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183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44</Words>
  <Application>Microsoft Macintosh PowerPoint</Application>
  <PresentationFormat>On-screen Show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</dc:creator>
  <cp:lastModifiedBy>Joseph</cp:lastModifiedBy>
  <cp:revision>6</cp:revision>
  <dcterms:created xsi:type="dcterms:W3CDTF">2014-12-02T01:19:47Z</dcterms:created>
  <dcterms:modified xsi:type="dcterms:W3CDTF">2014-12-02T18:19:37Z</dcterms:modified>
</cp:coreProperties>
</file>