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753600" cx="13004800"/>
  <p:notesSz cx="6858000" cy="9144000"/>
  <p:embeddedFontLst>
    <p:embeddedFont>
      <p:font typeface="Helvetica Neue"/>
      <p:regular r:id="rId6"/>
      <p:bold r:id="rId7"/>
      <p:italic r:id="rId8"/>
      <p:boldItalic r:id="rId9"/>
    </p:embeddedFont>
    <p:embeddedFont>
      <p:font typeface="Helvetica Neue Ligh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isx489PUHlwMBnSrzJg6Br6nO3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Light-bold.fntdata"/><Relationship Id="rId10" Type="http://schemas.openxmlformats.org/officeDocument/2006/relationships/font" Target="fonts/HelveticaNeueLight-regular.fntdata"/><Relationship Id="rId13" Type="http://schemas.openxmlformats.org/officeDocument/2006/relationships/font" Target="fonts/HelveticaNeueLight-boldItalic.fntdata"/><Relationship Id="rId12" Type="http://schemas.openxmlformats.org/officeDocument/2006/relationships/font" Target="fonts/HelveticaNeueLight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HelveticaNeue-boldItalic.fntdata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font" Target="fonts/HelveticaNeue-regular.fntdata"/><Relationship Id="rId7" Type="http://schemas.openxmlformats.org/officeDocument/2006/relationships/font" Target="fonts/HelveticaNeue-bold.fntdata"/><Relationship Id="rId8" Type="http://schemas.openxmlformats.org/officeDocument/2006/relationships/font" Target="fonts/HelveticaNeue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228600" lvl="6" marL="32004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228600" lvl="7" marL="36576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228600" lvl="8" marL="411480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7" name="Google Shape;5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Sub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" type="body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  <a:defRPr i="1" sz="2400"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2" type="body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sp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400"/>
              <a:buFont typeface="Helvetica Neue"/>
              <a:buNone/>
              <a:defRPr sz="3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">
  <p:cSld name="Phot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>
            <p:ph idx="2" type="pic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Horizontal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/>
          <p:nvPr>
            <p:ph idx="2" type="pic"/>
          </p:nvPr>
        </p:nvSpPr>
        <p:spPr>
          <a:xfrm>
            <a:off x="-647700" y="508000"/>
            <a:ext cx="12369802" cy="6142538"/>
          </a:xfrm>
          <a:prstGeom prst="rect">
            <a:avLst/>
          </a:prstGeom>
          <a:noFill/>
          <a:ln>
            <a:noFill/>
          </a:ln>
        </p:spPr>
      </p:sp>
      <p:sp>
        <p:nvSpPr>
          <p:cNvPr id="15" name="Google Shape;15;p4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Center">
  <p:cSld name="Title - Cent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Vertical">
  <p:cSld name="Photo - Vertical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/>
          <p:nvPr>
            <p:ph idx="2" type="pic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  <a:noFill/>
          <a:ln>
            <a:noFill/>
          </a:ln>
        </p:spPr>
      </p:sp>
      <p:sp>
        <p:nvSpPr>
          <p:cNvPr id="23" name="Google Shape;23;p6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  <a:noFill/>
          <a:ln>
            <a:noFill/>
          </a:ln>
        </p:spPr>
        <p:txBody>
          <a:bodyPr anchorCtr="0" anchor="b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Helvetica Neue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" type="body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normAutofit/>
          </a:bodyPr>
          <a:lstStyle>
            <a:lvl1pPr indent="-2286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1pPr>
            <a:lvl2pPr indent="-2286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Helvetica Neue"/>
              <a:buNone/>
              <a:defRPr sz="37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- Top">
  <p:cSld name="Title - Top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>
  <p:cSld name="Title &amp; Bulle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ullets &amp; Photo">
  <p:cSld name="Title, Bullets &amp; Photo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/>
          <p:nvPr>
            <p:ph idx="2" type="pic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9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/>
        </p:txBody>
      </p:sp>
      <p:sp>
        <p:nvSpPr>
          <p:cNvPr id="36" name="Google Shape;36;p9"/>
          <p:cNvSpPr txBox="1"/>
          <p:nvPr>
            <p:ph idx="1" type="body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486410" lvl="0" marL="4572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1pPr>
            <a:lvl2pPr indent="-486410" lvl="1" marL="9144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2pPr>
            <a:lvl3pPr indent="-486410" lvl="2" marL="13716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3pPr>
            <a:lvl4pPr indent="-486410" lvl="3" marL="18288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4pPr>
            <a:lvl5pPr indent="-486410" lvl="4" marL="2286000" algn="l">
              <a:lnSpc>
                <a:spcPct val="100000"/>
              </a:lnSpc>
              <a:spcBef>
                <a:spcPts val="3200"/>
              </a:spcBef>
              <a:spcAft>
                <a:spcPts val="0"/>
              </a:spcAft>
              <a:buClr>
                <a:srgbClr val="FFFFFF"/>
              </a:buClr>
              <a:buSzPts val="4060"/>
              <a:buFont typeface="Helvetica Neue"/>
              <a:buChar char="•"/>
              <a:defRPr sz="2800"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ullets">
  <p:cSld name="Bulle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394335" lvl="0" marL="457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1pPr>
            <a:lvl2pPr indent="-394335" lvl="1" marL="914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2pPr>
            <a:lvl3pPr indent="-394335" lvl="2" marL="1371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3pPr>
            <a:lvl4pPr indent="-394335" lvl="3" marL="1828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4pPr>
            <a:lvl5pPr indent="-394335" lvl="4" marL="22860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2610"/>
              <a:buChar char="•"/>
              <a:defRPr/>
            </a:lvl5pPr>
            <a:lvl6pPr indent="-394335" lvl="5" marL="27432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 - 3 Up">
  <p:cSld name="Photo - 3 Up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/>
          <p:nvPr>
            <p:ph idx="2" type="pic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1"/>
          <p:cNvSpPr/>
          <p:nvPr>
            <p:ph idx="3" type="pic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1"/>
          <p:cNvSpPr/>
          <p:nvPr>
            <p:ph idx="4" type="pic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0"/>
              <a:buFont typeface="Helvetica Neue"/>
              <a:buNone/>
              <a:defRPr b="0" i="0" sz="8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rmAutofit/>
          </a:bodyPr>
          <a:lstStyle>
            <a:lvl1pPr indent="-523240" lvl="0" marL="457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523240" lvl="1" marL="914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523239" lvl="2" marL="1371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523239" lvl="3" marL="1828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523239" lvl="4" marL="22860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523239" lvl="5" marL="27432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523239" lvl="6" marL="32004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523239" lvl="7" marL="36576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523240" lvl="8" marL="4114800" marR="0" rtl="0" algn="l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>
                <a:srgbClr val="FFFFFF"/>
              </a:buClr>
              <a:buSzPts val="4640"/>
              <a:buFont typeface="Helvetica Neue"/>
              <a:buChar char="•"/>
              <a:defRPr b="0" i="0" sz="3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Helvetica Neue Light"/>
              <a:buNone/>
              <a:defRPr b="0" i="0" sz="16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"/>
          <p:cNvSpPr/>
          <p:nvPr/>
        </p:nvSpPr>
        <p:spPr>
          <a:xfrm>
            <a:off x="3216523" y="3536973"/>
            <a:ext cx="1542600" cy="97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0" lang="en-US" sz="1500" u="none" cap="none" strike="noStrike">
                <a:solidFill>
                  <a:srgbClr val="3C4247"/>
                </a:solidFill>
                <a:latin typeface="Arial"/>
                <a:ea typeface="Arial"/>
                <a:cs typeface="Arial"/>
                <a:sym typeface="Arial"/>
              </a:rPr>
              <a:t>Spark SQL and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b="0" i="0" lang="en-US" sz="1500" u="none" cap="none" strike="noStrike">
                <a:solidFill>
                  <a:srgbClr val="3C4247"/>
                </a:solidFill>
                <a:latin typeface="Arial"/>
                <a:ea typeface="Arial"/>
                <a:cs typeface="Arial"/>
                <a:sym typeface="Arial"/>
              </a:rPr>
              <a:t>DataFrame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3216534" y="4826000"/>
            <a:ext cx="6669300" cy="6393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Arial"/>
              <a:buNone/>
            </a:pPr>
            <a:r>
              <a:rPr b="0" i="0" lang="en-US" sz="1500" u="none" cap="none" strike="noStrike">
                <a:solidFill>
                  <a:srgbClr val="3C4247"/>
                </a:solidFill>
                <a:latin typeface="Arial"/>
                <a:ea typeface="Arial"/>
                <a:cs typeface="Arial"/>
                <a:sym typeface="Arial"/>
              </a:rPr>
              <a:t>Spark Core and RDDs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8343223" y="3536973"/>
            <a:ext cx="1542600" cy="97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lang="en-US" sz="1500">
                <a:solidFill>
                  <a:srgbClr val="3C4247"/>
                </a:solidFill>
              </a:rPr>
              <a:t>Machine Learning</a:t>
            </a:r>
            <a:endParaRPr sz="1500">
              <a:solidFill>
                <a:srgbClr val="3C4247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i="1" lang="en-US" sz="900">
                <a:solidFill>
                  <a:srgbClr val="3C4247"/>
                </a:solidFill>
              </a:rPr>
              <a:t>MLlib</a:t>
            </a:r>
            <a:endParaRPr i="1" sz="900">
              <a:solidFill>
                <a:srgbClr val="3C4247"/>
              </a:solidFill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4941548" y="3536973"/>
            <a:ext cx="1542600" cy="97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lang="en-US" sz="1500">
                <a:solidFill>
                  <a:srgbClr val="3C4247"/>
                </a:solidFill>
              </a:rPr>
              <a:t>Pandas API on Spark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6642385" y="3536973"/>
            <a:ext cx="1542600" cy="9777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Font typeface="Arial"/>
              <a:buNone/>
            </a:pPr>
            <a:r>
              <a:rPr lang="en-US" sz="1500">
                <a:solidFill>
                  <a:srgbClr val="3C4247"/>
                </a:solidFill>
              </a:rPr>
              <a:t>Structured Streaming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/>
          <p:nvPr/>
        </p:nvSpPr>
        <p:spPr>
          <a:xfrm>
            <a:off x="3216525" y="2905550"/>
            <a:ext cx="6669300" cy="3201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Arial"/>
              <a:buNone/>
            </a:pPr>
            <a:r>
              <a:rPr lang="en-US" sz="1500">
                <a:solidFill>
                  <a:srgbClr val="3C4247"/>
                </a:solidFill>
              </a:rPr>
              <a:t>Python Spark Connect Client</a:t>
            </a:r>
            <a:endParaRPr b="0" i="0" sz="1500" u="none" cap="none" strike="noStrike">
              <a:solidFill>
                <a:srgbClr val="3C42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