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  <p:embeddedFont>
      <p:font typeface="Helvetica Neue Ligh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iTjmXFJR3YrqxoYxoiVEkBKy0w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Light-bold.fntdata"/><Relationship Id="rId10" Type="http://schemas.openxmlformats.org/officeDocument/2006/relationships/font" Target="fonts/HelveticaNeueLight-regular.fntdata"/><Relationship Id="rId13" Type="http://schemas.openxmlformats.org/officeDocument/2006/relationships/font" Target="fonts/HelveticaNeueLight-boldItalic.fntdata"/><Relationship Id="rId12" Type="http://schemas.openxmlformats.org/officeDocument/2006/relationships/font" Target="fonts/HelveticaNeue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HelveticaNeue-boldItalic.fntdata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  <a:defRPr i="1" sz="2400"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Helvetica Neue"/>
              <a:buNone/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>
            <p:ph idx="2" type="pic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/>
          <p:nvPr>
            <p:ph idx="2" type="pic"/>
          </p:nvPr>
        </p:nvSpPr>
        <p:spPr>
          <a:xfrm>
            <a:off x="-647700" y="508000"/>
            <a:ext cx="12369802" cy="6142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Center">
  <p:cSld name="Title - Cent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Vertical">
  <p:cSld name="Photo - Vertical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/>
          <p:nvPr>
            <p:ph idx="2" type="pic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3" name="Google Shape;23;p6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Helvetica Neue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Top">
  <p:cSld name="Title - Top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394335" lvl="0" marL="457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ullets &amp; Photo">
  <p:cSld name="Title, Bullets &amp; Photo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/>
          <p:nvPr>
            <p:ph idx="2" type="pic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5" name="Google Shape;35;p9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486410" lvl="0" marL="4572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1pPr>
            <a:lvl2pPr indent="-486410" lvl="1" marL="9144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2pPr>
            <a:lvl3pPr indent="-486410" lvl="2" marL="13716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3pPr>
            <a:lvl4pPr indent="-486410" lvl="3" marL="18288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4pPr>
            <a:lvl5pPr indent="-486410" lvl="4" marL="22860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394335" lvl="0" marL="457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3 Up">
  <p:cSld name="Photo - 3 Up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>
            <p:ph idx="2" type="pic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3" name="Google Shape;43;p11"/>
          <p:cNvSpPr/>
          <p:nvPr>
            <p:ph idx="3" type="pic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4" name="Google Shape;44;p11"/>
          <p:cNvSpPr/>
          <p:nvPr>
            <p:ph idx="4" type="pic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523240" lvl="0" marL="4572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23240" lvl="1" marL="9144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23239" lvl="2" marL="13716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23239" lvl="3" marL="18288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23239" lvl="4" marL="22860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23239" lvl="5" marL="27432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23239" lvl="6" marL="32004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23239" lvl="7" marL="36576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23240" lvl="8" marL="41148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/>
          <p:nvPr/>
        </p:nvSpPr>
        <p:spPr>
          <a:xfrm>
            <a:off x="3395588" y="3216944"/>
            <a:ext cx="1908324" cy="1672234"/>
          </a:xfrm>
          <a:prstGeom prst="rect">
            <a:avLst/>
          </a:prstGeom>
          <a:solidFill>
            <a:srgbClr val="C2E5EB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Spark SQL</a:t>
            </a:r>
            <a:endParaRPr>
              <a:solidFill>
                <a:srgbClr val="434343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DataFrame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5547617" y="3216944"/>
            <a:ext cx="1908325" cy="1672234"/>
          </a:xfrm>
          <a:prstGeom prst="rect">
            <a:avLst/>
          </a:prstGeom>
          <a:solidFill>
            <a:srgbClr val="C2E5EB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Streaming</a:t>
            </a:r>
            <a:endParaRPr/>
          </a:p>
        </p:txBody>
      </p:sp>
      <p:sp>
        <p:nvSpPr>
          <p:cNvPr id="61" name="Google Shape;61;p1"/>
          <p:cNvSpPr/>
          <p:nvPr/>
        </p:nvSpPr>
        <p:spPr>
          <a:xfrm>
            <a:off x="7700888" y="3216944"/>
            <a:ext cx="1908324" cy="1672234"/>
          </a:xfrm>
          <a:prstGeom prst="rect">
            <a:avLst/>
          </a:prstGeom>
          <a:solidFill>
            <a:srgbClr val="C2E5EB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lang="en-US" sz="2000">
                <a:solidFill>
                  <a:srgbClr val="434343"/>
                </a:solidFill>
              </a:rPr>
              <a:t>MLlib</a:t>
            </a:r>
            <a:endParaRPr sz="2000">
              <a:solidFill>
                <a:srgbClr val="434343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b="0" i="1" lang="en-US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Machine </a:t>
            </a:r>
            <a:r>
              <a:rPr i="1" lang="en-US">
                <a:solidFill>
                  <a:srgbClr val="434343"/>
                </a:solidFill>
              </a:rPr>
              <a:t>Learning</a:t>
            </a:r>
            <a:endParaRPr i="1" sz="800"/>
          </a:p>
        </p:txBody>
      </p:sp>
      <p:sp>
        <p:nvSpPr>
          <p:cNvPr id="62" name="Google Shape;62;p1"/>
          <p:cNvSpPr/>
          <p:nvPr/>
        </p:nvSpPr>
        <p:spPr>
          <a:xfrm>
            <a:off x="3396208" y="5143078"/>
            <a:ext cx="6212384" cy="1393578"/>
          </a:xfrm>
          <a:prstGeom prst="rect">
            <a:avLst/>
          </a:prstGeom>
          <a:solidFill>
            <a:srgbClr val="C2E5EB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Spark Core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