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267200" cy="3378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3268472" cy="3116072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664919" y="723900"/>
            <a:ext cx="1132433" cy="1244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1.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label,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wrapped to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its</a:t>
            </a:r>
          </a:p>
          <a:p>
            <a:pPr algn="ctr" marL="0" marR="0" latinLnBrk="0"/>
            <a:r>
              <a:rPr dirty="0" sz="1600" err="1" lang="en-en" u="sng">
                <a:latin typeface="Nimbus Sans"/>
              </a:rPr>
              <a:t>looooongest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word</a:t>
            </a:r>
          </a:p>
        </p:txBody>
      </p:sp>
      <p:sp>
        <p:nvSpPr>
          <p:cNvPr id="5" name=""/>
          <p:cNvSpPr/>
          <p:nvPr/>
        </p:nvSpPr>
        <p:spPr>
          <a:xfrm>
            <a:off x="711200" y="1981200"/>
            <a:ext cx="855472" cy="1295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2.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label, </a:t>
            </a:r>
          </a:p>
          <a:p>
            <a:pPr algn="ctr" marL="0" marR="0" latinLnBrk="0"/>
            <a:r>
              <a:rPr dirty="0" sz="1600" err="1" lang="en-en" u="sng">
                <a:latin typeface="Nimbus Sans"/>
              </a:rPr>
              <a:t>wrapped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to its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longest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word.</a:t>
            </a:r>
          </a:p>
        </p:txBody>
      </p:sp>
      <p:sp>
        <p:nvSpPr>
          <p:cNvPr id="6" name=""/>
          <p:cNvSpPr/>
          <p:nvPr/>
        </p:nvSpPr>
        <p:spPr>
          <a:xfrm>
            <a:off x="1820672" y="1981200"/>
            <a:ext cx="1905000" cy="482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3. Long label,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wrapped to size</a:t>
            </a:r>
          </a:p>
        </p:txBody>
      </p:sp>
      <p:sp>
        <p:nvSpPr>
          <p:cNvPr id="7" name=""/>
          <p:cNvSpPr/>
          <p:nvPr/>
        </p:nvSpPr>
        <p:spPr>
          <a:xfrm>
            <a:off x="2125472" y="2717800"/>
            <a:ext cx="1295400" cy="855472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 rot="-5400000">
            <a:off x="2370836" y="2523236"/>
            <a:ext cx="804672" cy="1244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4.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label, </a:t>
            </a:r>
          </a:p>
          <a:p>
            <a:pPr algn="ctr" marL="0" marR="0" latinLnBrk="0"/>
            <a:r>
              <a:rPr dirty="0" sz="1600" err="1" lang="en-en" u="sng">
                <a:latin typeface="Nimbus Sans"/>
              </a:rPr>
              <a:t>wrapped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to its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longest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word.</a:t>
            </a:r>
          </a:p>
        </p:txBody>
      </p:sp>
      <p:sp>
        <p:nvSpPr>
          <p:cNvPr id="9" name=""/>
          <p:cNvSpPr/>
          <p:nvPr/>
        </p:nvSpPr>
        <p:spPr>
          <a:xfrm>
            <a:off x="4106672" y="1189736"/>
            <a:ext cx="482600" cy="1905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 rot="5400000">
            <a:off x="3623767" y="1926336"/>
            <a:ext cx="1448409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Long label,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wrapped to size</a:t>
            </a:r>
          </a:p>
        </p:txBody>
      </p:sp>
      <p:sp>
        <p:nvSpPr>
          <p:cNvPr id="11" name=""/>
          <p:cNvSpPr/>
          <p:nvPr/>
        </p:nvSpPr>
        <p:spPr>
          <a:xfrm>
            <a:off x="4058564" y="592836"/>
            <a:ext cx="578815" cy="482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800" err="1" lang="en-en">
                <a:latin typeface="Nimbus Sans"/>
              </a:rPr>
              <a:t>Note:</a:t>
            </a:r>
          </a:p>
          <a:p>
            <a:pPr algn="ctr" marL="0" marR="0" latinLnBrk="0"/>
            <a:r>
              <a:rPr dirty="0" sz="800" err="1" lang="en-en">
                <a:latin typeface="Nimbus Sans"/>
              </a:rPr>
              <a:t>longest</a:t>
            </a:r>
          </a:p>
          <a:p>
            <a:pPr algn="ctr" marL="0" marR="0" latinLnBrk="0"/>
            <a:r>
              <a:rPr dirty="0" sz="800" err="1" lang="en-en">
                <a:latin typeface="Nimbus Sans"/>
              </a:rPr>
              <a:t>words are </a:t>
            </a:r>
          </a:p>
          <a:p>
            <a:pPr algn="ctr" marL="0" marR="0" latinLnBrk="0"/>
            <a:r>
              <a:rPr dirty="0" sz="800" err="1" lang="en-en" u="sng">
                <a:latin typeface="Nimbus Sans"/>
              </a:rPr>
              <a:t>underlined.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